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82" r:id="rId5"/>
    <p:sldId id="299" r:id="rId6"/>
    <p:sldId id="284" r:id="rId7"/>
    <p:sldId id="286" r:id="rId8"/>
    <p:sldId id="298" r:id="rId9"/>
    <p:sldId id="288" r:id="rId10"/>
    <p:sldId id="297" r:id="rId11"/>
    <p:sldId id="289" r:id="rId12"/>
    <p:sldId id="290" r:id="rId13"/>
    <p:sldId id="291" r:id="rId14"/>
    <p:sldId id="292" r:id="rId15"/>
    <p:sldId id="294" r:id="rId16"/>
    <p:sldId id="293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6821C-038D-4898-AEC8-F1850CDEB53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F6980A-D84D-4F2B-84B8-DF4D3865DADE}">
      <dgm:prSet/>
      <dgm:spPr/>
      <dgm:t>
        <a:bodyPr/>
        <a:lstStyle/>
        <a:p>
          <a:r>
            <a:rPr lang="en-US"/>
            <a:t>Databas design</a:t>
          </a:r>
        </a:p>
      </dgm:t>
    </dgm:pt>
    <dgm:pt modelId="{3A974740-A265-4197-AA76-39D11EBD2128}" type="parTrans" cxnId="{3C494337-6241-4198-968C-1DF0D168E0CB}">
      <dgm:prSet/>
      <dgm:spPr/>
      <dgm:t>
        <a:bodyPr/>
        <a:lstStyle/>
        <a:p>
          <a:endParaRPr lang="en-US"/>
        </a:p>
      </dgm:t>
    </dgm:pt>
    <dgm:pt modelId="{7B4CA4A1-9C7D-42D6-996A-A7FB7BAD3A1A}" type="sibTrans" cxnId="{3C494337-6241-4198-968C-1DF0D168E0CB}">
      <dgm:prSet/>
      <dgm:spPr/>
      <dgm:t>
        <a:bodyPr/>
        <a:lstStyle/>
        <a:p>
          <a:endParaRPr lang="en-US"/>
        </a:p>
      </dgm:t>
    </dgm:pt>
    <dgm:pt modelId="{3125A896-3070-4BBA-9DD7-C5479E6365CB}">
      <dgm:prSet/>
      <dgm:spPr/>
      <dgm:t>
        <a:bodyPr/>
        <a:lstStyle/>
        <a:p>
          <a:r>
            <a:rPr lang="en-US"/>
            <a:t>Databas</a:t>
          </a:r>
        </a:p>
      </dgm:t>
    </dgm:pt>
    <dgm:pt modelId="{6B574D1C-4A7B-45D3-97C3-C9F0A2F5D960}" type="parTrans" cxnId="{387A1CFE-4EF6-405F-8E00-EB0391381C31}">
      <dgm:prSet/>
      <dgm:spPr/>
      <dgm:t>
        <a:bodyPr/>
        <a:lstStyle/>
        <a:p>
          <a:endParaRPr lang="en-US"/>
        </a:p>
      </dgm:t>
    </dgm:pt>
    <dgm:pt modelId="{9F69A227-1068-455F-A104-7ED5F7A5CA15}" type="sibTrans" cxnId="{387A1CFE-4EF6-405F-8E00-EB0391381C31}">
      <dgm:prSet/>
      <dgm:spPr/>
      <dgm:t>
        <a:bodyPr/>
        <a:lstStyle/>
        <a:p>
          <a:endParaRPr lang="en-US"/>
        </a:p>
      </dgm:t>
    </dgm:pt>
    <dgm:pt modelId="{FE1FFC76-467B-4555-8C35-035B1EB442D7}">
      <dgm:prSet/>
      <dgm:spPr/>
      <dgm:t>
        <a:bodyPr/>
        <a:lstStyle/>
        <a:p>
          <a:r>
            <a:rPr lang="en-US"/>
            <a:t>Wireframe</a:t>
          </a:r>
        </a:p>
      </dgm:t>
    </dgm:pt>
    <dgm:pt modelId="{40DA92F7-8854-4367-9939-BB08AD17EA9B}" type="parTrans" cxnId="{BDFB92F1-18E0-4F78-84E8-3F5FBDD33382}">
      <dgm:prSet/>
      <dgm:spPr/>
      <dgm:t>
        <a:bodyPr/>
        <a:lstStyle/>
        <a:p>
          <a:endParaRPr lang="en-US"/>
        </a:p>
      </dgm:t>
    </dgm:pt>
    <dgm:pt modelId="{FA96AA31-D5F6-4D75-B24B-9760CA55A235}" type="sibTrans" cxnId="{BDFB92F1-18E0-4F78-84E8-3F5FBDD33382}">
      <dgm:prSet/>
      <dgm:spPr/>
      <dgm:t>
        <a:bodyPr/>
        <a:lstStyle/>
        <a:p>
          <a:endParaRPr lang="en-US"/>
        </a:p>
      </dgm:t>
    </dgm:pt>
    <dgm:pt modelId="{AB540AD7-A011-4B7B-9DDC-3778038AE087}">
      <dgm:prSet/>
      <dgm:spPr/>
      <dgm:t>
        <a:bodyPr/>
        <a:lstStyle/>
        <a:p>
          <a:r>
            <a:rPr lang="en-US"/>
            <a:t>Workflow</a:t>
          </a:r>
        </a:p>
      </dgm:t>
    </dgm:pt>
    <dgm:pt modelId="{B84BD6B3-C662-4603-8AFA-05800206620E}" type="parTrans" cxnId="{155663FD-488C-41D4-947C-FC5479A87333}">
      <dgm:prSet/>
      <dgm:spPr/>
      <dgm:t>
        <a:bodyPr/>
        <a:lstStyle/>
        <a:p>
          <a:endParaRPr lang="en-US"/>
        </a:p>
      </dgm:t>
    </dgm:pt>
    <dgm:pt modelId="{A123CFC7-6EEE-4302-BDEF-935F4F2EDF3F}" type="sibTrans" cxnId="{155663FD-488C-41D4-947C-FC5479A87333}">
      <dgm:prSet/>
      <dgm:spPr/>
      <dgm:t>
        <a:bodyPr/>
        <a:lstStyle/>
        <a:p>
          <a:endParaRPr lang="en-US"/>
        </a:p>
      </dgm:t>
    </dgm:pt>
    <dgm:pt modelId="{50153BEA-BB24-4B09-9B0C-EB900FF1FB11}">
      <dgm:prSet/>
      <dgm:spPr/>
      <dgm:t>
        <a:bodyPr/>
        <a:lstStyle/>
        <a:p>
          <a:r>
            <a:rPr lang="en-US"/>
            <a:t>Backlog</a:t>
          </a:r>
        </a:p>
      </dgm:t>
    </dgm:pt>
    <dgm:pt modelId="{11C62C14-7FAE-4C10-91AC-1ECD5C1BA3D5}" type="parTrans" cxnId="{30222627-941B-4A4C-B52B-2B8BDED45400}">
      <dgm:prSet/>
      <dgm:spPr/>
      <dgm:t>
        <a:bodyPr/>
        <a:lstStyle/>
        <a:p>
          <a:endParaRPr lang="en-US"/>
        </a:p>
      </dgm:t>
    </dgm:pt>
    <dgm:pt modelId="{694DEA27-4099-46C2-B429-6C401416DBBC}" type="sibTrans" cxnId="{30222627-941B-4A4C-B52B-2B8BDED45400}">
      <dgm:prSet/>
      <dgm:spPr/>
      <dgm:t>
        <a:bodyPr/>
        <a:lstStyle/>
        <a:p>
          <a:endParaRPr lang="en-US"/>
        </a:p>
      </dgm:t>
    </dgm:pt>
    <dgm:pt modelId="{47B9E8BC-218F-47A1-BCB8-40E01A010F1D}">
      <dgm:prSet/>
      <dgm:spPr/>
      <dgm:t>
        <a:bodyPr/>
        <a:lstStyle/>
        <a:p>
          <a:r>
            <a:rPr lang="en-US"/>
            <a:t>Sprint</a:t>
          </a:r>
        </a:p>
      </dgm:t>
    </dgm:pt>
    <dgm:pt modelId="{EC60F9D7-FA5F-4570-86C1-DF69AE97EED7}" type="parTrans" cxnId="{EDD4DF0E-040B-4A78-9514-11E0ED93537F}">
      <dgm:prSet/>
      <dgm:spPr/>
      <dgm:t>
        <a:bodyPr/>
        <a:lstStyle/>
        <a:p>
          <a:endParaRPr lang="en-US"/>
        </a:p>
      </dgm:t>
    </dgm:pt>
    <dgm:pt modelId="{0390A9A9-2115-4AEC-8F03-15DAFB373B83}" type="sibTrans" cxnId="{EDD4DF0E-040B-4A78-9514-11E0ED93537F}">
      <dgm:prSet/>
      <dgm:spPr/>
      <dgm:t>
        <a:bodyPr/>
        <a:lstStyle/>
        <a:p>
          <a:endParaRPr lang="en-US"/>
        </a:p>
      </dgm:t>
    </dgm:pt>
    <dgm:pt modelId="{58E9B3BC-C8CD-41D8-8A24-0D8C2FB16D56}">
      <dgm:prSet/>
      <dgm:spPr/>
      <dgm:t>
        <a:bodyPr/>
        <a:lstStyle/>
        <a:p>
          <a:r>
            <a:rPr lang="en-US"/>
            <a:t>Retrospective</a:t>
          </a:r>
        </a:p>
      </dgm:t>
    </dgm:pt>
    <dgm:pt modelId="{5E262A9F-9A73-41AF-A7D9-5A87D764A456}" type="parTrans" cxnId="{E18CFAD3-3AC3-4914-BF39-72E19C2D2E3E}">
      <dgm:prSet/>
      <dgm:spPr/>
      <dgm:t>
        <a:bodyPr/>
        <a:lstStyle/>
        <a:p>
          <a:endParaRPr lang="en-US"/>
        </a:p>
      </dgm:t>
    </dgm:pt>
    <dgm:pt modelId="{C6374498-11A6-487B-9E18-F9038709BD08}" type="sibTrans" cxnId="{E18CFAD3-3AC3-4914-BF39-72E19C2D2E3E}">
      <dgm:prSet/>
      <dgm:spPr/>
      <dgm:t>
        <a:bodyPr/>
        <a:lstStyle/>
        <a:p>
          <a:endParaRPr lang="en-US"/>
        </a:p>
      </dgm:t>
    </dgm:pt>
    <dgm:pt modelId="{029E48A6-C7C4-4F3F-97CD-9B5AE819CA93}" type="pres">
      <dgm:prSet presAssocID="{C046821C-038D-4898-AEC8-F1850CDEB537}" presName="diagram" presStyleCnt="0">
        <dgm:presLayoutVars>
          <dgm:dir/>
          <dgm:resizeHandles val="exact"/>
        </dgm:presLayoutVars>
      </dgm:prSet>
      <dgm:spPr/>
    </dgm:pt>
    <dgm:pt modelId="{7CD0F93E-9F6B-43C8-89D6-9426CFF6F612}" type="pres">
      <dgm:prSet presAssocID="{47F6980A-D84D-4F2B-84B8-DF4D3865DADE}" presName="node" presStyleLbl="node1" presStyleIdx="0" presStyleCnt="7">
        <dgm:presLayoutVars>
          <dgm:bulletEnabled val="1"/>
        </dgm:presLayoutVars>
      </dgm:prSet>
      <dgm:spPr/>
    </dgm:pt>
    <dgm:pt modelId="{C9AA81F5-C1E3-4750-B6F8-16318182DBCD}" type="pres">
      <dgm:prSet presAssocID="{7B4CA4A1-9C7D-42D6-996A-A7FB7BAD3A1A}" presName="sibTrans" presStyleCnt="0"/>
      <dgm:spPr/>
    </dgm:pt>
    <dgm:pt modelId="{1CA60B80-6783-4F4C-8AAC-0FBA5AAE0155}" type="pres">
      <dgm:prSet presAssocID="{3125A896-3070-4BBA-9DD7-C5479E6365CB}" presName="node" presStyleLbl="node1" presStyleIdx="1" presStyleCnt="7">
        <dgm:presLayoutVars>
          <dgm:bulletEnabled val="1"/>
        </dgm:presLayoutVars>
      </dgm:prSet>
      <dgm:spPr/>
    </dgm:pt>
    <dgm:pt modelId="{278C90A5-B4F2-4AF1-908F-15FC38169A41}" type="pres">
      <dgm:prSet presAssocID="{9F69A227-1068-455F-A104-7ED5F7A5CA15}" presName="sibTrans" presStyleCnt="0"/>
      <dgm:spPr/>
    </dgm:pt>
    <dgm:pt modelId="{9FE7F809-E5D8-4C6F-A88C-5B70DA612444}" type="pres">
      <dgm:prSet presAssocID="{FE1FFC76-467B-4555-8C35-035B1EB442D7}" presName="node" presStyleLbl="node1" presStyleIdx="2" presStyleCnt="7">
        <dgm:presLayoutVars>
          <dgm:bulletEnabled val="1"/>
        </dgm:presLayoutVars>
      </dgm:prSet>
      <dgm:spPr/>
    </dgm:pt>
    <dgm:pt modelId="{B53AFEA3-54A0-42BC-B10B-27AEA03A2657}" type="pres">
      <dgm:prSet presAssocID="{FA96AA31-D5F6-4D75-B24B-9760CA55A235}" presName="sibTrans" presStyleCnt="0"/>
      <dgm:spPr/>
    </dgm:pt>
    <dgm:pt modelId="{8E3E0F0E-C648-4925-B16A-055180E69B57}" type="pres">
      <dgm:prSet presAssocID="{AB540AD7-A011-4B7B-9DDC-3778038AE087}" presName="node" presStyleLbl="node1" presStyleIdx="3" presStyleCnt="7">
        <dgm:presLayoutVars>
          <dgm:bulletEnabled val="1"/>
        </dgm:presLayoutVars>
      </dgm:prSet>
      <dgm:spPr/>
    </dgm:pt>
    <dgm:pt modelId="{42518188-4725-4513-9BF8-E91CC99BAE94}" type="pres">
      <dgm:prSet presAssocID="{A123CFC7-6EEE-4302-BDEF-935F4F2EDF3F}" presName="sibTrans" presStyleCnt="0"/>
      <dgm:spPr/>
    </dgm:pt>
    <dgm:pt modelId="{06F68718-108D-4A82-BFE6-06B44F2A547B}" type="pres">
      <dgm:prSet presAssocID="{50153BEA-BB24-4B09-9B0C-EB900FF1FB11}" presName="node" presStyleLbl="node1" presStyleIdx="4" presStyleCnt="7">
        <dgm:presLayoutVars>
          <dgm:bulletEnabled val="1"/>
        </dgm:presLayoutVars>
      </dgm:prSet>
      <dgm:spPr/>
    </dgm:pt>
    <dgm:pt modelId="{7B711D26-6AA7-4FA4-B73F-71F954040EC5}" type="pres">
      <dgm:prSet presAssocID="{694DEA27-4099-46C2-B429-6C401416DBBC}" presName="sibTrans" presStyleCnt="0"/>
      <dgm:spPr/>
    </dgm:pt>
    <dgm:pt modelId="{126109F8-0D1D-429A-AE9A-62FA4C97B277}" type="pres">
      <dgm:prSet presAssocID="{47B9E8BC-218F-47A1-BCB8-40E01A010F1D}" presName="node" presStyleLbl="node1" presStyleIdx="5" presStyleCnt="7">
        <dgm:presLayoutVars>
          <dgm:bulletEnabled val="1"/>
        </dgm:presLayoutVars>
      </dgm:prSet>
      <dgm:spPr/>
    </dgm:pt>
    <dgm:pt modelId="{41DBDE77-9538-4FEC-85CA-C46813F3A13A}" type="pres">
      <dgm:prSet presAssocID="{0390A9A9-2115-4AEC-8F03-15DAFB373B83}" presName="sibTrans" presStyleCnt="0"/>
      <dgm:spPr/>
    </dgm:pt>
    <dgm:pt modelId="{1D6B542B-E341-49FB-A229-95B134D51C9D}" type="pres">
      <dgm:prSet presAssocID="{58E9B3BC-C8CD-41D8-8A24-0D8C2FB16D56}" presName="node" presStyleLbl="node1" presStyleIdx="6" presStyleCnt="7">
        <dgm:presLayoutVars>
          <dgm:bulletEnabled val="1"/>
        </dgm:presLayoutVars>
      </dgm:prSet>
      <dgm:spPr/>
    </dgm:pt>
  </dgm:ptLst>
  <dgm:cxnLst>
    <dgm:cxn modelId="{EDD4DF0E-040B-4A78-9514-11E0ED93537F}" srcId="{C046821C-038D-4898-AEC8-F1850CDEB537}" destId="{47B9E8BC-218F-47A1-BCB8-40E01A010F1D}" srcOrd="5" destOrd="0" parTransId="{EC60F9D7-FA5F-4570-86C1-DF69AE97EED7}" sibTransId="{0390A9A9-2115-4AEC-8F03-15DAFB373B83}"/>
    <dgm:cxn modelId="{30222627-941B-4A4C-B52B-2B8BDED45400}" srcId="{C046821C-038D-4898-AEC8-F1850CDEB537}" destId="{50153BEA-BB24-4B09-9B0C-EB900FF1FB11}" srcOrd="4" destOrd="0" parTransId="{11C62C14-7FAE-4C10-91AC-1ECD5C1BA3D5}" sibTransId="{694DEA27-4099-46C2-B429-6C401416DBBC}"/>
    <dgm:cxn modelId="{2E45F132-6D0F-4E02-8663-09B804D0CE5A}" type="presOf" srcId="{AB540AD7-A011-4B7B-9DDC-3778038AE087}" destId="{8E3E0F0E-C648-4925-B16A-055180E69B57}" srcOrd="0" destOrd="0" presId="urn:microsoft.com/office/officeart/2005/8/layout/default"/>
    <dgm:cxn modelId="{272B2037-FAE7-4FAB-97EC-016D5A051DEF}" type="presOf" srcId="{3125A896-3070-4BBA-9DD7-C5479E6365CB}" destId="{1CA60B80-6783-4F4C-8AAC-0FBA5AAE0155}" srcOrd="0" destOrd="0" presId="urn:microsoft.com/office/officeart/2005/8/layout/default"/>
    <dgm:cxn modelId="{3C494337-6241-4198-968C-1DF0D168E0CB}" srcId="{C046821C-038D-4898-AEC8-F1850CDEB537}" destId="{47F6980A-D84D-4F2B-84B8-DF4D3865DADE}" srcOrd="0" destOrd="0" parTransId="{3A974740-A265-4197-AA76-39D11EBD2128}" sibTransId="{7B4CA4A1-9C7D-42D6-996A-A7FB7BAD3A1A}"/>
    <dgm:cxn modelId="{FAE19566-7287-4821-B7F1-B77C96DF64DB}" type="presOf" srcId="{47F6980A-D84D-4F2B-84B8-DF4D3865DADE}" destId="{7CD0F93E-9F6B-43C8-89D6-9426CFF6F612}" srcOrd="0" destOrd="0" presId="urn:microsoft.com/office/officeart/2005/8/layout/default"/>
    <dgm:cxn modelId="{87F89547-5B1E-44E0-9ABA-D7D5245686E2}" type="presOf" srcId="{58E9B3BC-C8CD-41D8-8A24-0D8C2FB16D56}" destId="{1D6B542B-E341-49FB-A229-95B134D51C9D}" srcOrd="0" destOrd="0" presId="urn:microsoft.com/office/officeart/2005/8/layout/default"/>
    <dgm:cxn modelId="{4415994F-6945-4722-8C58-5BF44830F563}" type="presOf" srcId="{47B9E8BC-218F-47A1-BCB8-40E01A010F1D}" destId="{126109F8-0D1D-429A-AE9A-62FA4C97B277}" srcOrd="0" destOrd="0" presId="urn:microsoft.com/office/officeart/2005/8/layout/default"/>
    <dgm:cxn modelId="{6A0A9495-A3B2-4C66-92D0-C87BBE850ED8}" type="presOf" srcId="{FE1FFC76-467B-4555-8C35-035B1EB442D7}" destId="{9FE7F809-E5D8-4C6F-A88C-5B70DA612444}" srcOrd="0" destOrd="0" presId="urn:microsoft.com/office/officeart/2005/8/layout/default"/>
    <dgm:cxn modelId="{F872FFD0-00CE-4E4A-A0C7-49AEAA528A2D}" type="presOf" srcId="{C046821C-038D-4898-AEC8-F1850CDEB537}" destId="{029E48A6-C7C4-4F3F-97CD-9B5AE819CA93}" srcOrd="0" destOrd="0" presId="urn:microsoft.com/office/officeart/2005/8/layout/default"/>
    <dgm:cxn modelId="{E18CFAD3-3AC3-4914-BF39-72E19C2D2E3E}" srcId="{C046821C-038D-4898-AEC8-F1850CDEB537}" destId="{58E9B3BC-C8CD-41D8-8A24-0D8C2FB16D56}" srcOrd="6" destOrd="0" parTransId="{5E262A9F-9A73-41AF-A7D9-5A87D764A456}" sibTransId="{C6374498-11A6-487B-9E18-F9038709BD08}"/>
    <dgm:cxn modelId="{8B4879D9-C749-4A43-BBD9-BE36FC7E2B95}" type="presOf" srcId="{50153BEA-BB24-4B09-9B0C-EB900FF1FB11}" destId="{06F68718-108D-4A82-BFE6-06B44F2A547B}" srcOrd="0" destOrd="0" presId="urn:microsoft.com/office/officeart/2005/8/layout/default"/>
    <dgm:cxn modelId="{BDFB92F1-18E0-4F78-84E8-3F5FBDD33382}" srcId="{C046821C-038D-4898-AEC8-F1850CDEB537}" destId="{FE1FFC76-467B-4555-8C35-035B1EB442D7}" srcOrd="2" destOrd="0" parTransId="{40DA92F7-8854-4367-9939-BB08AD17EA9B}" sibTransId="{FA96AA31-D5F6-4D75-B24B-9760CA55A235}"/>
    <dgm:cxn modelId="{155663FD-488C-41D4-947C-FC5479A87333}" srcId="{C046821C-038D-4898-AEC8-F1850CDEB537}" destId="{AB540AD7-A011-4B7B-9DDC-3778038AE087}" srcOrd="3" destOrd="0" parTransId="{B84BD6B3-C662-4603-8AFA-05800206620E}" sibTransId="{A123CFC7-6EEE-4302-BDEF-935F4F2EDF3F}"/>
    <dgm:cxn modelId="{387A1CFE-4EF6-405F-8E00-EB0391381C31}" srcId="{C046821C-038D-4898-AEC8-F1850CDEB537}" destId="{3125A896-3070-4BBA-9DD7-C5479E6365CB}" srcOrd="1" destOrd="0" parTransId="{6B574D1C-4A7B-45D3-97C3-C9F0A2F5D960}" sibTransId="{9F69A227-1068-455F-A104-7ED5F7A5CA15}"/>
    <dgm:cxn modelId="{9DADF152-3CAA-44FA-A48B-D8B755A07818}" type="presParOf" srcId="{029E48A6-C7C4-4F3F-97CD-9B5AE819CA93}" destId="{7CD0F93E-9F6B-43C8-89D6-9426CFF6F612}" srcOrd="0" destOrd="0" presId="urn:microsoft.com/office/officeart/2005/8/layout/default"/>
    <dgm:cxn modelId="{2ADD3708-D1E2-4E46-BCFE-542B63AA6A37}" type="presParOf" srcId="{029E48A6-C7C4-4F3F-97CD-9B5AE819CA93}" destId="{C9AA81F5-C1E3-4750-B6F8-16318182DBCD}" srcOrd="1" destOrd="0" presId="urn:microsoft.com/office/officeart/2005/8/layout/default"/>
    <dgm:cxn modelId="{FB9B4130-F791-4970-8D46-26C070CB0715}" type="presParOf" srcId="{029E48A6-C7C4-4F3F-97CD-9B5AE819CA93}" destId="{1CA60B80-6783-4F4C-8AAC-0FBA5AAE0155}" srcOrd="2" destOrd="0" presId="urn:microsoft.com/office/officeart/2005/8/layout/default"/>
    <dgm:cxn modelId="{72C7B2BB-52CC-404F-BC47-2B006FC5B6FF}" type="presParOf" srcId="{029E48A6-C7C4-4F3F-97CD-9B5AE819CA93}" destId="{278C90A5-B4F2-4AF1-908F-15FC38169A41}" srcOrd="3" destOrd="0" presId="urn:microsoft.com/office/officeart/2005/8/layout/default"/>
    <dgm:cxn modelId="{F882ACA5-715D-416F-B8DE-EA01A1532D70}" type="presParOf" srcId="{029E48A6-C7C4-4F3F-97CD-9B5AE819CA93}" destId="{9FE7F809-E5D8-4C6F-A88C-5B70DA612444}" srcOrd="4" destOrd="0" presId="urn:microsoft.com/office/officeart/2005/8/layout/default"/>
    <dgm:cxn modelId="{F386E199-D6D0-455E-835C-441200A385D8}" type="presParOf" srcId="{029E48A6-C7C4-4F3F-97CD-9B5AE819CA93}" destId="{B53AFEA3-54A0-42BC-B10B-27AEA03A2657}" srcOrd="5" destOrd="0" presId="urn:microsoft.com/office/officeart/2005/8/layout/default"/>
    <dgm:cxn modelId="{92585325-9E79-4242-B03A-E127749B2733}" type="presParOf" srcId="{029E48A6-C7C4-4F3F-97CD-9B5AE819CA93}" destId="{8E3E0F0E-C648-4925-B16A-055180E69B57}" srcOrd="6" destOrd="0" presId="urn:microsoft.com/office/officeart/2005/8/layout/default"/>
    <dgm:cxn modelId="{117415A2-5AB2-4E34-B294-21A5A8AB525E}" type="presParOf" srcId="{029E48A6-C7C4-4F3F-97CD-9B5AE819CA93}" destId="{42518188-4725-4513-9BF8-E91CC99BAE94}" srcOrd="7" destOrd="0" presId="urn:microsoft.com/office/officeart/2005/8/layout/default"/>
    <dgm:cxn modelId="{E7464A44-31BB-4454-921F-2EABE50D5C38}" type="presParOf" srcId="{029E48A6-C7C4-4F3F-97CD-9B5AE819CA93}" destId="{06F68718-108D-4A82-BFE6-06B44F2A547B}" srcOrd="8" destOrd="0" presId="urn:microsoft.com/office/officeart/2005/8/layout/default"/>
    <dgm:cxn modelId="{1E89B205-DDBE-41C4-A516-C20C3368DE8F}" type="presParOf" srcId="{029E48A6-C7C4-4F3F-97CD-9B5AE819CA93}" destId="{7B711D26-6AA7-4FA4-B73F-71F954040EC5}" srcOrd="9" destOrd="0" presId="urn:microsoft.com/office/officeart/2005/8/layout/default"/>
    <dgm:cxn modelId="{4707F686-5EFA-49DE-B632-31180D792200}" type="presParOf" srcId="{029E48A6-C7C4-4F3F-97CD-9B5AE819CA93}" destId="{126109F8-0D1D-429A-AE9A-62FA4C97B277}" srcOrd="10" destOrd="0" presId="urn:microsoft.com/office/officeart/2005/8/layout/default"/>
    <dgm:cxn modelId="{FBECBDDA-AE98-4561-B7CB-CEB2B1AD3ADC}" type="presParOf" srcId="{029E48A6-C7C4-4F3F-97CD-9B5AE819CA93}" destId="{41DBDE77-9538-4FEC-85CA-C46813F3A13A}" srcOrd="11" destOrd="0" presId="urn:microsoft.com/office/officeart/2005/8/layout/default"/>
    <dgm:cxn modelId="{3CCB5370-3B3E-4336-9578-285A439740CA}" type="presParOf" srcId="{029E48A6-C7C4-4F3F-97CD-9B5AE819CA93}" destId="{1D6B542B-E341-49FB-A229-95B134D51C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0F93E-9F6B-43C8-89D6-9426CFF6F612}">
      <dsp:nvSpPr>
        <dsp:cNvPr id="0" name=""/>
        <dsp:cNvSpPr/>
      </dsp:nvSpPr>
      <dsp:spPr>
        <a:xfrm>
          <a:off x="92570" y="1227"/>
          <a:ext cx="2433865" cy="14603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Databas design</a:t>
          </a:r>
        </a:p>
      </dsp:txBody>
      <dsp:txXfrm>
        <a:off x="92570" y="1227"/>
        <a:ext cx="2433865" cy="1460319"/>
      </dsp:txXfrm>
    </dsp:sp>
    <dsp:sp modelId="{1CA60B80-6783-4F4C-8AAC-0FBA5AAE0155}">
      <dsp:nvSpPr>
        <dsp:cNvPr id="0" name=""/>
        <dsp:cNvSpPr/>
      </dsp:nvSpPr>
      <dsp:spPr>
        <a:xfrm>
          <a:off x="2769821" y="1227"/>
          <a:ext cx="2433865" cy="1460319"/>
        </a:xfrm>
        <a:prstGeom prst="rect">
          <a:avLst/>
        </a:prstGeom>
        <a:solidFill>
          <a:schemeClr val="accent2">
            <a:hueOff val="330749"/>
            <a:satOff val="-9099"/>
            <a:lumOff val="1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Databas</a:t>
          </a:r>
        </a:p>
      </dsp:txBody>
      <dsp:txXfrm>
        <a:off x="2769821" y="1227"/>
        <a:ext cx="2433865" cy="1460319"/>
      </dsp:txXfrm>
    </dsp:sp>
    <dsp:sp modelId="{9FE7F809-E5D8-4C6F-A88C-5B70DA612444}">
      <dsp:nvSpPr>
        <dsp:cNvPr id="0" name=""/>
        <dsp:cNvSpPr/>
      </dsp:nvSpPr>
      <dsp:spPr>
        <a:xfrm>
          <a:off x="5447073" y="1227"/>
          <a:ext cx="2433865" cy="1460319"/>
        </a:xfrm>
        <a:prstGeom prst="rect">
          <a:avLst/>
        </a:prstGeom>
        <a:solidFill>
          <a:schemeClr val="accent2">
            <a:hueOff val="661498"/>
            <a:satOff val="-18198"/>
            <a:lumOff val="392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Wireframe</a:t>
          </a:r>
        </a:p>
      </dsp:txBody>
      <dsp:txXfrm>
        <a:off x="5447073" y="1227"/>
        <a:ext cx="2433865" cy="1460319"/>
      </dsp:txXfrm>
    </dsp:sp>
    <dsp:sp modelId="{8E3E0F0E-C648-4925-B16A-055180E69B57}">
      <dsp:nvSpPr>
        <dsp:cNvPr id="0" name=""/>
        <dsp:cNvSpPr/>
      </dsp:nvSpPr>
      <dsp:spPr>
        <a:xfrm>
          <a:off x="8124324" y="1227"/>
          <a:ext cx="2433865" cy="1460319"/>
        </a:xfrm>
        <a:prstGeom prst="rect">
          <a:avLst/>
        </a:prstGeom>
        <a:solidFill>
          <a:schemeClr val="accent2">
            <a:hueOff val="992246"/>
            <a:satOff val="-27297"/>
            <a:lumOff val="588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Workflow</a:t>
          </a:r>
        </a:p>
      </dsp:txBody>
      <dsp:txXfrm>
        <a:off x="8124324" y="1227"/>
        <a:ext cx="2433865" cy="1460319"/>
      </dsp:txXfrm>
    </dsp:sp>
    <dsp:sp modelId="{06F68718-108D-4A82-BFE6-06B44F2A547B}">
      <dsp:nvSpPr>
        <dsp:cNvPr id="0" name=""/>
        <dsp:cNvSpPr/>
      </dsp:nvSpPr>
      <dsp:spPr>
        <a:xfrm>
          <a:off x="1431195" y="1704932"/>
          <a:ext cx="2433865" cy="1460319"/>
        </a:xfrm>
        <a:prstGeom prst="rect">
          <a:avLst/>
        </a:prstGeom>
        <a:solidFill>
          <a:schemeClr val="accent2">
            <a:hueOff val="1322995"/>
            <a:satOff val="-36396"/>
            <a:lumOff val="784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Backlog</a:t>
          </a:r>
        </a:p>
      </dsp:txBody>
      <dsp:txXfrm>
        <a:off x="1431195" y="1704932"/>
        <a:ext cx="2433865" cy="1460319"/>
      </dsp:txXfrm>
    </dsp:sp>
    <dsp:sp modelId="{126109F8-0D1D-429A-AE9A-62FA4C97B277}">
      <dsp:nvSpPr>
        <dsp:cNvPr id="0" name=""/>
        <dsp:cNvSpPr/>
      </dsp:nvSpPr>
      <dsp:spPr>
        <a:xfrm>
          <a:off x="4108447" y="1704932"/>
          <a:ext cx="2433865" cy="1460319"/>
        </a:xfrm>
        <a:prstGeom prst="rect">
          <a:avLst/>
        </a:prstGeom>
        <a:solidFill>
          <a:schemeClr val="accent2">
            <a:hueOff val="1653744"/>
            <a:satOff val="-45495"/>
            <a:lumOff val="980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Sprint</a:t>
          </a:r>
        </a:p>
      </dsp:txBody>
      <dsp:txXfrm>
        <a:off x="4108447" y="1704932"/>
        <a:ext cx="2433865" cy="1460319"/>
      </dsp:txXfrm>
    </dsp:sp>
    <dsp:sp modelId="{1D6B542B-E341-49FB-A229-95B134D51C9D}">
      <dsp:nvSpPr>
        <dsp:cNvPr id="0" name=""/>
        <dsp:cNvSpPr/>
      </dsp:nvSpPr>
      <dsp:spPr>
        <a:xfrm>
          <a:off x="6785699" y="1704932"/>
          <a:ext cx="2433865" cy="1460319"/>
        </a:xfrm>
        <a:prstGeom prst="rect">
          <a:avLst/>
        </a:prstGeom>
        <a:solidFill>
          <a:schemeClr val="accent2">
            <a:hueOff val="1984493"/>
            <a:satOff val="-54594"/>
            <a:lumOff val="1176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Retrospective</a:t>
          </a:r>
        </a:p>
      </dsp:txBody>
      <dsp:txXfrm>
        <a:off x="6785699" y="1704932"/>
        <a:ext cx="2433865" cy="1460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17AD6-7115-4C6D-9654-8831BFEACA1E}" type="datetimeFigureOut">
              <a:rPr lang="LID4096" smtClean="0"/>
              <a:t>05/17/2021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03CC9-A3D1-4DA3-8CD6-23267645C1E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553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4555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498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717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138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Andreas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7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Sebastian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742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5078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574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34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71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 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794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Andreas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37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6867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3CC9-A3D1-4DA3-8CD6-23267645C1E2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588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HolidayMaker-Grupp1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Alex H, Alex N, Andreas L, Jenny W,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Sebastian L, Fisnik H, </a:t>
            </a:r>
            <a:r>
              <a:rPr lang="en-US" sz="1400" strike="sngStrike" dirty="0"/>
              <a:t>Yahya A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  <a:endParaRPr lang="en-US" sz="1400" dirty="0"/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r="2" b="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FDA1735-58E5-42F3-B74A-A605058EC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39126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8FB2B-B80E-4320-BB84-7C66F1D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22128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64C30-6B8C-4212-BCFE-55452B09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BurnDown-chart</a:t>
            </a:r>
          </a:p>
        </p:txBody>
      </p:sp>
      <p:pic>
        <p:nvPicPr>
          <p:cNvPr id="14" name="Content Placeholder 13" descr="Chart, line chart&#10;&#10;Description automatically generated">
            <a:extLst>
              <a:ext uri="{FF2B5EF4-FFF2-40B4-BE49-F238E27FC236}">
                <a16:creationId xmlns:a16="http://schemas.microsoft.com/office/drawing/2014/main" id="{4C41F45C-4047-474B-936F-6544E255C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140" y="-13147"/>
            <a:ext cx="10480484" cy="4126084"/>
          </a:xfrm>
        </p:spPr>
      </p:pic>
    </p:spTree>
    <p:extLst>
      <p:ext uri="{BB962C8B-B14F-4D97-AF65-F5344CB8AC3E}">
        <p14:creationId xmlns:p14="http://schemas.microsoft.com/office/powerpoint/2010/main" val="412606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C941D-EB01-4984-8626-5BB24D7F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sv-SE">
                <a:solidFill>
                  <a:schemeClr val="bg1">
                    <a:lumMod val="85000"/>
                    <a:lumOff val="15000"/>
                  </a:schemeClr>
                </a:solidFill>
              </a:rPr>
              <a:t>Retrospective</a:t>
            </a:r>
            <a:endParaRPr lang="LID4096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ED97-6174-453F-98D9-C5378A5A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Vad har gått bra</a:t>
            </a:r>
          </a:p>
          <a:p>
            <a:r>
              <a:rPr lang="sv-SE">
                <a:solidFill>
                  <a:srgbClr val="FFFFFF"/>
                </a:solidFill>
              </a:rPr>
              <a:t>Vad har gått mindre bra</a:t>
            </a:r>
          </a:p>
          <a:p>
            <a:r>
              <a:rPr lang="sv-SE">
                <a:solidFill>
                  <a:srgbClr val="FFFFFF"/>
                </a:solidFill>
              </a:rPr>
              <a:t>Vad måste förbättras till nästa sprint</a:t>
            </a:r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40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rrows pointing towards light">
            <a:extLst>
              <a:ext uri="{FF2B5EF4-FFF2-40B4-BE49-F238E27FC236}">
                <a16:creationId xmlns:a16="http://schemas.microsoft.com/office/drawing/2014/main" id="{F0E6BBCB-2C7F-41F0-ABA3-D523F2965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-841" y="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51AC7-A129-4765-9B63-EE28EB25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Definition of 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6CB7-3B26-46CB-A894-9D17686B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cap="all">
                <a:solidFill>
                  <a:schemeClr val="bg1"/>
                </a:solidFill>
              </a:rPr>
              <a:t>2/3 of the road has been traveled</a:t>
            </a:r>
            <a:endParaRPr lang="en-US" sz="1800" cap="all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70728-F9AD-4B35-A647-76B90BB5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Demo Backend</a:t>
            </a:r>
          </a:p>
        </p:txBody>
      </p:sp>
      <p:pic>
        <p:nvPicPr>
          <p:cNvPr id="5" name="Picture 4" descr="Schackmatt i ett schackparti">
            <a:extLst>
              <a:ext uri="{FF2B5EF4-FFF2-40B4-BE49-F238E27FC236}">
                <a16:creationId xmlns:a16="http://schemas.microsoft.com/office/drawing/2014/main" id="{F6A0F3FA-7713-488F-9605-D5D4F3E7C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" r="9629" b="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5946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unch of kale">
            <a:extLst>
              <a:ext uri="{FF2B5EF4-FFF2-40B4-BE49-F238E27FC236}">
                <a16:creationId xmlns:a16="http://schemas.microsoft.com/office/drawing/2014/main" id="{141F0874-45EC-40F7-9DDD-BB24386F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4" b="1075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134B6-9153-4DC8-8649-6C3F662F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ScruM</a:t>
            </a:r>
            <a:r>
              <a:rPr lang="en-US" sz="3600" dirty="0">
                <a:solidFill>
                  <a:schemeClr val="bg1"/>
                </a:solidFill>
              </a:rPr>
              <a:t>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6154B-690A-40CF-87D3-244E55F06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b="1" cap="all" dirty="0">
                <a:solidFill>
                  <a:schemeClr val="bg1"/>
                </a:solidFill>
              </a:rPr>
              <a:t>Andreas 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owl of oranges ">
            <a:extLst>
              <a:ext uri="{FF2B5EF4-FFF2-40B4-BE49-F238E27FC236}">
                <a16:creationId xmlns:a16="http://schemas.microsoft.com/office/drawing/2014/main" id="{BB785DFC-DDF8-4AEA-8B5E-DC2EBCCB1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1" b="17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D2B86-A75A-4E40-BB83-6B2B78D5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anchor="ctr"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Agenda</a:t>
            </a:r>
            <a:endParaRPr lang="LID4096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5B6188-0C07-4B83-A038-BA173024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967794"/>
              </p:ext>
            </p:extLst>
          </p:nvPr>
        </p:nvGraphicFramePr>
        <p:xfrm>
          <a:off x="764883" y="2574470"/>
          <a:ext cx="10650760" cy="316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53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61DB7-627A-4546-A7F0-1550CD46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4" y="5961948"/>
            <a:ext cx="4023360" cy="923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Databas-design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A0776B2-9CDF-4E0F-B39A-6FDFB633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17"/>
            <a:ext cx="12192000" cy="62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8BFB7E3-8919-4679-8BC5-D015896A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0" b="9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6DA23E2-0A24-4287-82BB-A1665BA0B2F6}"/>
              </a:ext>
            </a:extLst>
          </p:cNvPr>
          <p:cNvSpPr txBox="1">
            <a:spLocks/>
          </p:cNvSpPr>
          <p:nvPr/>
        </p:nvSpPr>
        <p:spPr>
          <a:xfrm>
            <a:off x="286514" y="5961948"/>
            <a:ext cx="4023360" cy="923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>
                <a:solidFill>
                  <a:schemeClr val="bg1"/>
                </a:solidFill>
              </a:rPr>
              <a:t>Databas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9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140C5F6-42D5-4D5D-9636-0329EEFBA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C3DA38E-5DB9-487B-A1B8-D4599E1B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" y="365826"/>
            <a:ext cx="4883974" cy="3553090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52B7F8-B774-4967-87F0-972CC654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45" y="4309822"/>
            <a:ext cx="3960079" cy="26037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7E30F7-3253-4621-AB18-6A383D3A3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E1770-4F23-414B-BA94-76B3E0FF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842" y="4571122"/>
            <a:ext cx="6591957" cy="10379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WireframE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05829B-9491-4F93-8853-9BCABA78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20158"/>
            <a:ext cx="1218895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F966F2-031A-4EA8-B214-62BED34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191960D6-EEA2-4F5D-AC60-8A47DF67C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87465" y="4573"/>
            <a:ext cx="7219790" cy="4207683"/>
          </a:xfrm>
        </p:spPr>
      </p:pic>
    </p:spTree>
    <p:extLst>
      <p:ext uri="{BB962C8B-B14F-4D97-AF65-F5344CB8AC3E}">
        <p14:creationId xmlns:p14="http://schemas.microsoft.com/office/powerpoint/2010/main" val="229990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4C4AAE-828C-4628-9099-E50A4654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FlowChart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25863CB-E8B6-4BDB-92DD-59EF82AE1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6481" y="75023"/>
            <a:ext cx="4963885" cy="67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55EB4-F613-43A7-8F02-54A8D4A3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Backlog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29D42-0DC6-419A-9528-51AD72E66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12F41A-7D64-4D5E-98FB-FF5AD059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" r="42441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D20A62-AE41-4D67-96FD-3264AFE06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326" r="-1" b="-1"/>
          <a:stretch/>
        </p:blipFill>
        <p:spPr>
          <a:xfrm>
            <a:off x="609599" y="71676"/>
            <a:ext cx="10615128" cy="41219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FE900-E141-4EE1-A06D-8A25DB5D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Sprint-Backlog</a:t>
            </a:r>
          </a:p>
        </p:txBody>
      </p:sp>
    </p:spTree>
    <p:extLst>
      <p:ext uri="{BB962C8B-B14F-4D97-AF65-F5344CB8AC3E}">
        <p14:creationId xmlns:p14="http://schemas.microsoft.com/office/powerpoint/2010/main" val="373083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{E7623938-9305-4532-94C7-31513E01403C}tf11964407_win32</Template>
  <TotalTime>551</TotalTime>
  <Words>108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Sprint 1</vt:lpstr>
      <vt:lpstr>ScruM master</vt:lpstr>
      <vt:lpstr>Agenda</vt:lpstr>
      <vt:lpstr>Databas-design</vt:lpstr>
      <vt:lpstr>PowerPoint Presentation</vt:lpstr>
      <vt:lpstr>WireframE</vt:lpstr>
      <vt:lpstr>FlowChart</vt:lpstr>
      <vt:lpstr>Backlog</vt:lpstr>
      <vt:lpstr>Sprint-Backlog</vt:lpstr>
      <vt:lpstr>Sprint</vt:lpstr>
      <vt:lpstr>BurnDown-chart</vt:lpstr>
      <vt:lpstr>Retrospective</vt:lpstr>
      <vt:lpstr>Definition of done</vt:lpstr>
      <vt:lpstr>Demo Backend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Alexander hammargren</dc:creator>
  <cp:lastModifiedBy>Alexander hammargren</cp:lastModifiedBy>
  <cp:revision>19</cp:revision>
  <dcterms:created xsi:type="dcterms:W3CDTF">2021-05-14T10:04:33Z</dcterms:created>
  <dcterms:modified xsi:type="dcterms:W3CDTF">2021-05-17T15:32:29Z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